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74" r:id="rId10"/>
    <p:sldId id="258" r:id="rId11"/>
    <p:sldId id="259" r:id="rId12"/>
    <p:sldId id="260" r:id="rId13"/>
    <p:sldId id="275" r:id="rId14"/>
    <p:sldId id="261" r:id="rId15"/>
    <p:sldId id="262" r:id="rId16"/>
    <p:sldId id="263" r:id="rId17"/>
    <p:sldId id="264" r:id="rId18"/>
    <p:sldId id="265" r:id="rId19"/>
    <p:sldId id="267" r:id="rId20"/>
    <p:sldId id="268" r:id="rId21"/>
    <p:sldId id="270" r:id="rId22"/>
    <p:sldId id="271" r:id="rId23"/>
    <p:sldId id="273" r:id="rId24"/>
    <p:sldId id="287" r:id="rId25"/>
    <p:sldId id="277" r:id="rId26"/>
    <p:sldId id="282" r:id="rId27"/>
    <p:sldId id="28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01750"/>
      </p:ext>
    </p:extLst>
  </p:cSld>
  <p:clrMapOvr>
    <a:masterClrMapping/>
  </p:clrMapOvr>
  <p:transition spd="slow" advClick="0" advTm="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3510"/>
      </p:ext>
    </p:extLst>
  </p:cSld>
  <p:clrMapOvr>
    <a:masterClrMapping/>
  </p:clrMapOvr>
  <p:transition spd="slow" advClick="0" advTm="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07858"/>
      </p:ext>
    </p:extLst>
  </p:cSld>
  <p:clrMapOvr>
    <a:masterClrMapping/>
  </p:clrMapOvr>
  <p:transition spd="slow" advClick="0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80812"/>
      </p:ext>
    </p:extLst>
  </p:cSld>
  <p:clrMapOvr>
    <a:masterClrMapping/>
  </p:clrMapOvr>
  <p:transition spd="slow" advClick="0" advTm="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29316"/>
      </p:ext>
    </p:extLst>
  </p:cSld>
  <p:clrMapOvr>
    <a:masterClrMapping/>
  </p:clrMapOvr>
  <p:transition spd="slow" advClick="0" advTm="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54115"/>
      </p:ext>
    </p:extLst>
  </p:cSld>
  <p:clrMapOvr>
    <a:masterClrMapping/>
  </p:clrMapOvr>
  <p:transition spd="slow" advClick="0" advTm="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98478"/>
      </p:ext>
    </p:extLst>
  </p:cSld>
  <p:clrMapOvr>
    <a:masterClrMapping/>
  </p:clrMapOvr>
  <p:transition spd="slow" advClick="0" advTm="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67356"/>
      </p:ext>
    </p:extLst>
  </p:cSld>
  <p:clrMapOvr>
    <a:masterClrMapping/>
  </p:clrMapOvr>
  <p:transition spd="slow" advClick="0" advTm="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60630"/>
      </p:ext>
    </p:extLst>
  </p:cSld>
  <p:clrMapOvr>
    <a:masterClrMapping/>
  </p:clrMapOvr>
  <p:transition spd="slow" advClick="0" advTm="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0734"/>
      </p:ext>
    </p:extLst>
  </p:cSld>
  <p:clrMapOvr>
    <a:masterClrMapping/>
  </p:clrMapOvr>
  <p:transition spd="slow" advClick="0" advTm="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8863"/>
      </p:ext>
    </p:extLst>
  </p:cSld>
  <p:clrMapOvr>
    <a:masterClrMapping/>
  </p:clrMapOvr>
  <p:transition spd="slow" advClick="0" advTm="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148DC-8927-4C06-BF40-957417FAE14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583E6-AA1F-49B6-9CCB-C6DCC018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9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oper Black" panose="0208090404030B020404" pitchFamily="18" charset="0"/>
              </a:rPr>
              <a:t>Preschool Fun!!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2024-25</a:t>
            </a:r>
          </a:p>
        </p:txBody>
      </p:sp>
    </p:spTree>
    <p:extLst>
      <p:ext uri="{BB962C8B-B14F-4D97-AF65-F5344CB8AC3E}">
        <p14:creationId xmlns:p14="http://schemas.microsoft.com/office/powerpoint/2010/main" val="1858154213"/>
      </p:ext>
    </p:extLst>
  </p:cSld>
  <p:clrMapOvr>
    <a:masterClrMapping/>
  </p:clrMapOvr>
  <p:transition spd="slow" advClick="0" advTm="5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PM friends enjoying snack time.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3BC0D-799C-4D53-B0A9-0E0DAE6D8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6" y="1352204"/>
            <a:ext cx="926592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06275"/>
      </p:ext>
    </p:extLst>
  </p:cSld>
  <p:clrMapOvr>
    <a:masterClrMapping/>
  </p:clrMapOvr>
  <p:transition spd="slow" advClick="0" advTm="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Jasper, Wyatt, and Lincoln reading books.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8253D-8B51-4A49-8745-14C7A8412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58" y="1337309"/>
            <a:ext cx="9459884" cy="53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5608"/>
      </p:ext>
    </p:extLst>
  </p:cSld>
  <p:clrMapOvr>
    <a:masterClrMapping/>
  </p:clrMapOvr>
  <p:transition spd="slow" advClick="0" advTm="5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Keenan and Lincoln at Block area.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4AA2D-CD4B-4499-A308-279A9D2F9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55" y="1505239"/>
            <a:ext cx="8866909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4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Lillian, Braxton, and Jasper creating at Art.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9394A-33F1-47CB-9744-DF33AAC50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03" y="1509798"/>
            <a:ext cx="9094124" cy="511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0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Kennedy, </a:t>
            </a:r>
            <a:r>
              <a:rPr lang="en-US" dirty="0" err="1"/>
              <a:t>Gatlian</a:t>
            </a:r>
            <a:r>
              <a:rPr lang="en-US" dirty="0"/>
              <a:t>, and Aurora working together in blocks.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ED72B-AA56-4F04-94B9-D4FA64D79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57" y="1740131"/>
            <a:ext cx="9077498" cy="48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76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Arya sorting animals.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ED292-8604-4497-8591-69DA3CF52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57" y="1276349"/>
            <a:ext cx="9548553" cy="53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Elliot and Peyton creating magnet animals.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204D1-35ED-4DCC-B250-C8460F627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6" y="1288819"/>
            <a:ext cx="9969731" cy="56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1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Gatlian</a:t>
            </a:r>
            <a:r>
              <a:rPr lang="en-US" dirty="0"/>
              <a:t> and Ava creating at Painting.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81379-5F5E-44B6-888B-E03AEE41C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9820"/>
          <a:stretch/>
        </p:blipFill>
        <p:spPr>
          <a:xfrm>
            <a:off x="304802" y="1707515"/>
            <a:ext cx="5137264" cy="4785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E3F8A-D813-4FB8-8AAE-B776784ACF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r="11848"/>
          <a:stretch/>
        </p:blipFill>
        <p:spPr>
          <a:xfrm>
            <a:off x="5763491" y="1835670"/>
            <a:ext cx="5824452" cy="465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89102"/>
      </p:ext>
    </p:extLst>
  </p:cSld>
  <p:clrMapOvr>
    <a:masterClrMapping/>
  </p:clrMapOvr>
  <p:transition spd="slow" advClick="0" advTm="5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Jude and Ivy creating in Art area.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19139-ADFB-4BD9-B894-415B22B64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78" y="1561061"/>
            <a:ext cx="9160625" cy="51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Aurora playing dress up.  </a:t>
            </a:r>
            <a:r>
              <a:rPr lang="en-US" dirty="0" err="1"/>
              <a:t>Mavric</a:t>
            </a:r>
            <a:r>
              <a:rPr lang="en-US" dirty="0"/>
              <a:t> playing with cars.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09E980-9F9D-4088-B2BA-F650AB705A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3" r="32882"/>
          <a:stretch/>
        </p:blipFill>
        <p:spPr>
          <a:xfrm>
            <a:off x="471054" y="1502467"/>
            <a:ext cx="5142807" cy="5062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75633-144F-48F8-956B-75EE028EB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r="28953"/>
          <a:stretch/>
        </p:blipFill>
        <p:spPr>
          <a:xfrm>
            <a:off x="6439593" y="1578839"/>
            <a:ext cx="4959929" cy="490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34454"/>
      </p:ext>
    </p:extLst>
  </p:cSld>
  <p:clrMapOvr>
    <a:masterClrMapping/>
  </p:clrMapOvr>
  <p:transition spd="slow" advClick="0" advTm="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B2A7EA-8298-465A-BFEE-287AF6A45B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Aubrey, May and Braxton camping.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DB2CD-AE6E-417D-A83A-C85A5CB38C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72" y="1241280"/>
            <a:ext cx="9234055" cy="519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28224"/>
      </p:ext>
    </p:extLst>
  </p:cSld>
  <p:clrMapOvr>
    <a:masterClrMapping/>
  </p:clrMapOvr>
  <p:transition spd="slow" advClick="0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Keenan observing with a magnifying glass.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926B1-15F8-4E6D-B2B0-CACE333D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51" y="1508759"/>
            <a:ext cx="8711738" cy="49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7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Aubrey and Elizabeth finding rocks in Sand.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97B17-5FD8-4040-8F5B-F295A2C41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15" y="1690688"/>
            <a:ext cx="9066415" cy="50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6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Aurora in Science.  Elliot and Jude searching for caterpillars.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4AA27-2588-42A2-8F9C-B9831B70C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4" r="29954"/>
          <a:stretch/>
        </p:blipFill>
        <p:spPr>
          <a:xfrm>
            <a:off x="227215" y="1540624"/>
            <a:ext cx="4309760" cy="531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81F26-D04F-459B-99BA-543488A223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9" r="7955"/>
          <a:stretch/>
        </p:blipFill>
        <p:spPr>
          <a:xfrm>
            <a:off x="4997334" y="1690688"/>
            <a:ext cx="6356466" cy="49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81"/>
      </p:ext>
    </p:extLst>
  </p:cSld>
  <p:clrMapOvr>
    <a:masterClrMapping/>
  </p:clrMapOvr>
  <p:transition spd="slow" advClick="0" advTm="5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3" y="365125"/>
            <a:ext cx="10891157" cy="1325563"/>
          </a:xfrm>
        </p:spPr>
        <p:txBody>
          <a:bodyPr/>
          <a:lstStyle/>
          <a:p>
            <a:pPr algn="ctr"/>
            <a:r>
              <a:rPr lang="en-US" dirty="0"/>
              <a:t>Lyric sorting shapes.  Delilah scooping sand.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F6974-A5E3-4BCD-AAB3-A125D0A8B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33955"/>
          <a:stretch/>
        </p:blipFill>
        <p:spPr>
          <a:xfrm>
            <a:off x="403041" y="1296786"/>
            <a:ext cx="4523635" cy="5461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932655-EF86-4AA5-A00A-CD533193E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r="30409"/>
          <a:stretch/>
        </p:blipFill>
        <p:spPr>
          <a:xfrm>
            <a:off x="5746864" y="1457498"/>
            <a:ext cx="4621878" cy="534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7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3B70-8BA0-46A3-82D1-64C390AC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Lillian with her butterflies.  Elizabeth at camping.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AFB4C-CEF5-4459-BC64-4ABAF96A78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r="27000"/>
          <a:stretch/>
        </p:blipFill>
        <p:spPr>
          <a:xfrm>
            <a:off x="465512" y="1594081"/>
            <a:ext cx="4910051" cy="4948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D3AC2C-0102-45C5-9AFD-E11F2CEDB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31409"/>
          <a:stretch/>
        </p:blipFill>
        <p:spPr>
          <a:xfrm>
            <a:off x="5748251" y="1745586"/>
            <a:ext cx="4897986" cy="49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7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5000">
        <p:cut/>
      </p:transition>
    </mc:Choice>
    <mc:Fallback>
      <p:transition advClick="0" advTm="500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May camping.  Charlee making cookies.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0E2E88-760E-4CCF-ADCF-79821F23D3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r="24363"/>
          <a:stretch/>
        </p:blipFill>
        <p:spPr>
          <a:xfrm>
            <a:off x="454430" y="1539834"/>
            <a:ext cx="5397730" cy="4819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7FB82-3B65-44A0-90AC-5D178E1F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6" r="19227"/>
          <a:stretch/>
        </p:blipFill>
        <p:spPr>
          <a:xfrm>
            <a:off x="6882937" y="1443246"/>
            <a:ext cx="4117571" cy="501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76732"/>
      </p:ext>
    </p:extLst>
  </p:cSld>
  <p:clrMapOvr>
    <a:masterClrMapping/>
  </p:clrMapOvr>
  <p:transition spd="slow" advClick="0"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Ivy with her dog camping.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8689B-1B89-43D2-BE76-19A1A79B6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22" y="1301288"/>
            <a:ext cx="9681556" cy="54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8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B5EB-845D-4D6D-A483-73C74F14432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Aurora Miller working in her journal.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797DA-88BA-41E1-82EE-7ACC6464A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29" y="1157200"/>
            <a:ext cx="9592887" cy="53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1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60118"/>
          </a:xfrm>
        </p:spPr>
        <p:txBody>
          <a:bodyPr/>
          <a:lstStyle/>
          <a:p>
            <a:pPr algn="ctr"/>
            <a:r>
              <a:rPr lang="en-US" dirty="0"/>
              <a:t>Thank you so </a:t>
            </a:r>
            <a:r>
              <a:rPr lang="en-US"/>
              <a:t>much </a:t>
            </a:r>
            <a:br>
              <a:rPr lang="en-US"/>
            </a:br>
            <a:r>
              <a:rPr lang="en-US"/>
              <a:t>for sharing your </a:t>
            </a:r>
            <a:br>
              <a:rPr lang="en-US"/>
            </a:br>
            <a:r>
              <a:rPr lang="en-US"/>
              <a:t>children with us!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82834"/>
      </p:ext>
    </p:extLst>
  </p:cSld>
  <p:clrMapOvr>
    <a:masterClrMapping/>
  </p:clrMapOvr>
  <p:transition spd="slow" advClick="0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4E55B4-DB10-4E87-8040-534D57505D1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Kennedy and Aurora camping.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57FDE-F505-42AE-8D3C-826251CEB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40375"/>
            <a:ext cx="10313324" cy="58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9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60D3-7641-44A9-B1F6-0B3846F6FCD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Wyatt and Charlee at Writing Center.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0D40A-A16D-4B63-A3EE-E472577C3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2" y="1353415"/>
            <a:ext cx="8825345" cy="496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24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3D63-E3AD-4FE4-87F6-60AC0CAADD3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Mavric</a:t>
            </a:r>
            <a:r>
              <a:rPr lang="en-US" dirty="0"/>
              <a:t> and Ava finding caterpillars in sand.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E181C-82FA-4E20-A578-2B2D1F23F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5" y="1131166"/>
            <a:ext cx="9509760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8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5000">
        <p:cut/>
      </p:transition>
    </mc:Choice>
    <mc:Fallback>
      <p:transition advClick="0" advTm="500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E8B5-4C45-4E97-B3E1-0B159E036C3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Jude observing our fish.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9B0FD-ED57-4396-8958-72CE4FA57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52" y="1280853"/>
            <a:ext cx="9432175" cy="5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74181"/>
      </p:ext>
    </p:extLst>
  </p:cSld>
  <p:clrMapOvr>
    <a:masterClrMapping/>
  </p:clrMapOvr>
  <p:transition spd="slow" advClick="0" advTm="4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D976-3089-483F-9A97-EEC5D503C2E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Aurora feeding her dog.  Lyric playing people.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9D776-A141-4E2A-8416-93CBD6BCAA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r="35587"/>
          <a:stretch/>
        </p:blipFill>
        <p:spPr>
          <a:xfrm>
            <a:off x="886691" y="1122910"/>
            <a:ext cx="4616334" cy="5430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C5CA08-D4B7-4B0D-817E-23DDF79C7A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3" r="23182"/>
          <a:stretch/>
        </p:blipFill>
        <p:spPr>
          <a:xfrm>
            <a:off x="5951163" y="1224742"/>
            <a:ext cx="4771618" cy="54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5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255C4-2997-4E29-82B5-7F1187CA51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Aziah</a:t>
            </a:r>
            <a:r>
              <a:rPr lang="en-US" dirty="0"/>
              <a:t> making a train track.  Lillian creating at Art.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E5160-8D9B-4DB2-9FF1-4AC20A58C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r="9658"/>
          <a:stretch/>
        </p:blipFill>
        <p:spPr>
          <a:xfrm>
            <a:off x="277091" y="1385736"/>
            <a:ext cx="4677734" cy="5306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E0C4A-36AF-403B-9D82-A62CBD8848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1" r="22954"/>
          <a:stretch/>
        </p:blipFill>
        <p:spPr>
          <a:xfrm>
            <a:off x="6637791" y="1336105"/>
            <a:ext cx="4423204" cy="53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9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 friends practicing cutting.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4546F-D838-403C-8BA6-A0F980CA8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402080"/>
            <a:ext cx="9354589" cy="52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4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10714</TotalTime>
  <Words>216</Words>
  <Application>Microsoft Office PowerPoint</Application>
  <PresentationFormat>Widescreen</PresentationFormat>
  <Paragraphs>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Cooper Black</vt:lpstr>
      <vt:lpstr>Office Theme</vt:lpstr>
      <vt:lpstr>Preschool Fun!!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 friends practicing cutting.</vt:lpstr>
      <vt:lpstr>PM friends enjoying snack time.</vt:lpstr>
      <vt:lpstr>Jasper, Wyatt, and Lincoln reading books.</vt:lpstr>
      <vt:lpstr>Keenan and Lincoln at Block area.</vt:lpstr>
      <vt:lpstr>Lillian, Braxton, and Jasper creating at Art.</vt:lpstr>
      <vt:lpstr>Kennedy, Gatlian, and Aurora working together in blocks.</vt:lpstr>
      <vt:lpstr>Arya sorting animals.</vt:lpstr>
      <vt:lpstr>Elliot and Peyton creating magnet animals.</vt:lpstr>
      <vt:lpstr>Gatlian and Ava creating at Painting.</vt:lpstr>
      <vt:lpstr>Jude and Ivy creating in Art area.</vt:lpstr>
      <vt:lpstr>Aurora playing dress up.  Mavric playing with cars.</vt:lpstr>
      <vt:lpstr>Keenan observing with a magnifying glass.</vt:lpstr>
      <vt:lpstr>Aubrey and Elizabeth finding rocks in Sand.</vt:lpstr>
      <vt:lpstr>Aurora in Science.  Elliot and Jude searching for caterpillars.</vt:lpstr>
      <vt:lpstr>Lyric sorting shapes.  Delilah scooping sand.</vt:lpstr>
      <vt:lpstr>Lillian with her butterflies.  Elizabeth at camping.</vt:lpstr>
      <vt:lpstr>May camping.  Charlee making cookies.</vt:lpstr>
      <vt:lpstr>Ivy with her dog camping.</vt:lpstr>
      <vt:lpstr>PowerPoint Presentation</vt:lpstr>
      <vt:lpstr>Thank you so much  for sharing your  children with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Preschool Fun!!</dc:title>
  <dc:creator>Carrie Buchanan</dc:creator>
  <cp:lastModifiedBy>Carrie Buchanan</cp:lastModifiedBy>
  <cp:revision>40</cp:revision>
  <dcterms:created xsi:type="dcterms:W3CDTF">2015-09-01T16:54:39Z</dcterms:created>
  <dcterms:modified xsi:type="dcterms:W3CDTF">2024-09-19T20:28:59Z</dcterms:modified>
</cp:coreProperties>
</file>